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7" r:id="rId4"/>
    <p:sldId id="258" r:id="rId5"/>
    <p:sldId id="259" r:id="rId6"/>
    <p:sldId id="265" r:id="rId7"/>
    <p:sldId id="266" r:id="rId8"/>
    <p:sldId id="260" r:id="rId9"/>
    <p:sldId id="261" r:id="rId10"/>
    <p:sldId id="262" r:id="rId11"/>
    <p:sldId id="263" r:id="rId12"/>
    <p:sldId id="264"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10AD4F-00C2-4F3F-BDE6-472349DE3E1D}" v="230" dt="2022-06-12T09:48:18.7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1" autoAdjust="0"/>
    <p:restoredTop sz="94660"/>
  </p:normalViewPr>
  <p:slideViewPr>
    <p:cSldViewPr snapToGrid="0">
      <p:cViewPr varScale="1">
        <p:scale>
          <a:sx n="77" d="100"/>
          <a:sy n="77" d="100"/>
        </p:scale>
        <p:origin x="108" y="2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E010AD4F-00C2-4F3F-BDE6-472349DE3E1D}"/>
    <pc:docChg chg="modSld">
      <pc:chgData name="" userId="" providerId="" clId="Web-{E010AD4F-00C2-4F3F-BDE6-472349DE3E1D}" dt="2022-06-12T09:29:18.741" v="4" actId="20577"/>
      <pc:docMkLst>
        <pc:docMk/>
      </pc:docMkLst>
      <pc:sldChg chg="modSp">
        <pc:chgData name="" userId="" providerId="" clId="Web-{E010AD4F-00C2-4F3F-BDE6-472349DE3E1D}" dt="2022-06-12T09:29:18.741" v="4" actId="20577"/>
        <pc:sldMkLst>
          <pc:docMk/>
          <pc:sldMk cId="2029002549" sldId="256"/>
        </pc:sldMkLst>
        <pc:spChg chg="mod">
          <ac:chgData name="" userId="" providerId="" clId="Web-{E010AD4F-00C2-4F3F-BDE6-472349DE3E1D}" dt="2022-06-12T09:29:18.741" v="4" actId="20577"/>
          <ac:spMkLst>
            <pc:docMk/>
            <pc:sldMk cId="2029002549" sldId="256"/>
            <ac:spMk id="2" creationId="{00000000-0000-0000-0000-000000000000}"/>
          </ac:spMkLst>
        </pc:spChg>
      </pc:sldChg>
    </pc:docChg>
  </pc:docChgLst>
  <pc:docChgLst>
    <pc:chgData name="juned shah" userId="f07c624b5dd8b873" providerId="Windows Live" clId="Web-{E010AD4F-00C2-4F3F-BDE6-472349DE3E1D}"/>
    <pc:docChg chg="addSld modSld sldOrd">
      <pc:chgData name="juned shah" userId="f07c624b5dd8b873" providerId="Windows Live" clId="Web-{E010AD4F-00C2-4F3F-BDE6-472349DE3E1D}" dt="2022-06-12T09:48:18.700" v="189"/>
      <pc:docMkLst>
        <pc:docMk/>
      </pc:docMkLst>
      <pc:sldChg chg="modSp">
        <pc:chgData name="juned shah" userId="f07c624b5dd8b873" providerId="Windows Live" clId="Web-{E010AD4F-00C2-4F3F-BDE6-472349DE3E1D}" dt="2022-06-12T09:29:36.163" v="8" actId="20577"/>
        <pc:sldMkLst>
          <pc:docMk/>
          <pc:sldMk cId="2029002549" sldId="256"/>
        </pc:sldMkLst>
        <pc:spChg chg="mod">
          <ac:chgData name="juned shah" userId="f07c624b5dd8b873" providerId="Windows Live" clId="Web-{E010AD4F-00C2-4F3F-BDE6-472349DE3E1D}" dt="2022-06-12T09:29:36.163" v="8" actId="20577"/>
          <ac:spMkLst>
            <pc:docMk/>
            <pc:sldMk cId="2029002549" sldId="256"/>
            <ac:spMk id="3" creationId="{00000000-0000-0000-0000-000000000000}"/>
          </ac:spMkLst>
        </pc:spChg>
      </pc:sldChg>
      <pc:sldChg chg="modSp new">
        <pc:chgData name="juned shah" userId="f07c624b5dd8b873" providerId="Windows Live" clId="Web-{E010AD4F-00C2-4F3F-BDE6-472349DE3E1D}" dt="2022-06-12T09:31:34.837" v="31" actId="20577"/>
        <pc:sldMkLst>
          <pc:docMk/>
          <pc:sldMk cId="1961806226" sldId="257"/>
        </pc:sldMkLst>
        <pc:spChg chg="mod">
          <ac:chgData name="juned shah" userId="f07c624b5dd8b873" providerId="Windows Live" clId="Web-{E010AD4F-00C2-4F3F-BDE6-472349DE3E1D}" dt="2022-06-12T09:29:50.819" v="29" actId="20577"/>
          <ac:spMkLst>
            <pc:docMk/>
            <pc:sldMk cId="1961806226" sldId="257"/>
            <ac:spMk id="2" creationId="{94631184-1EEA-AB31-CD2A-F99F9BAEC6AC}"/>
          </ac:spMkLst>
        </pc:spChg>
        <pc:spChg chg="mod">
          <ac:chgData name="juned shah" userId="f07c624b5dd8b873" providerId="Windows Live" clId="Web-{E010AD4F-00C2-4F3F-BDE6-472349DE3E1D}" dt="2022-06-12T09:31:34.837" v="31" actId="20577"/>
          <ac:spMkLst>
            <pc:docMk/>
            <pc:sldMk cId="1961806226" sldId="257"/>
            <ac:spMk id="3" creationId="{B27DE441-3851-817D-84D6-FD752A2CAF20}"/>
          </ac:spMkLst>
        </pc:spChg>
      </pc:sldChg>
      <pc:sldChg chg="addSp modSp new">
        <pc:chgData name="juned shah" userId="f07c624b5dd8b873" providerId="Windows Live" clId="Web-{E010AD4F-00C2-4F3F-BDE6-472349DE3E1D}" dt="2022-06-12T09:32:12.041" v="45" actId="14100"/>
        <pc:sldMkLst>
          <pc:docMk/>
          <pc:sldMk cId="2086460219" sldId="258"/>
        </pc:sldMkLst>
        <pc:spChg chg="add mod">
          <ac:chgData name="juned shah" userId="f07c624b5dd8b873" providerId="Windows Live" clId="Web-{E010AD4F-00C2-4F3F-BDE6-472349DE3E1D}" dt="2022-06-12T09:32:12.041" v="45" actId="14100"/>
          <ac:spMkLst>
            <pc:docMk/>
            <pc:sldMk cId="2086460219" sldId="258"/>
            <ac:spMk id="2" creationId="{9AAF7899-84AC-1D9E-7589-5F6275F68CE6}"/>
          </ac:spMkLst>
        </pc:spChg>
      </pc:sldChg>
      <pc:sldChg chg="modSp new">
        <pc:chgData name="juned shah" userId="f07c624b5dd8b873" providerId="Windows Live" clId="Web-{E010AD4F-00C2-4F3F-BDE6-472349DE3E1D}" dt="2022-06-12T09:34:14.043" v="71" actId="20577"/>
        <pc:sldMkLst>
          <pc:docMk/>
          <pc:sldMk cId="3428189051" sldId="259"/>
        </pc:sldMkLst>
        <pc:spChg chg="mod">
          <ac:chgData name="juned shah" userId="f07c624b5dd8b873" providerId="Windows Live" clId="Web-{E010AD4F-00C2-4F3F-BDE6-472349DE3E1D}" dt="2022-06-12T09:32:53.260" v="67" actId="20577"/>
          <ac:spMkLst>
            <pc:docMk/>
            <pc:sldMk cId="3428189051" sldId="259"/>
            <ac:spMk id="2" creationId="{45C30603-9CD5-559A-8592-1C2D8DF9A804}"/>
          </ac:spMkLst>
        </pc:spChg>
        <pc:spChg chg="mod">
          <ac:chgData name="juned shah" userId="f07c624b5dd8b873" providerId="Windows Live" clId="Web-{E010AD4F-00C2-4F3F-BDE6-472349DE3E1D}" dt="2022-06-12T09:34:14.043" v="71" actId="20577"/>
          <ac:spMkLst>
            <pc:docMk/>
            <pc:sldMk cId="3428189051" sldId="259"/>
            <ac:spMk id="3" creationId="{E1CF048D-541E-789B-544D-6CC0E4EE7EDC}"/>
          </ac:spMkLst>
        </pc:spChg>
      </pc:sldChg>
      <pc:sldChg chg="addSp modSp new mod setBg">
        <pc:chgData name="juned shah" userId="f07c624b5dd8b873" providerId="Windows Live" clId="Web-{E010AD4F-00C2-4F3F-BDE6-472349DE3E1D}" dt="2022-06-12T09:36:03.920" v="89"/>
        <pc:sldMkLst>
          <pc:docMk/>
          <pc:sldMk cId="610407763" sldId="260"/>
        </pc:sldMkLst>
        <pc:spChg chg="add mod ord">
          <ac:chgData name="juned shah" userId="f07c624b5dd8b873" providerId="Windows Live" clId="Web-{E010AD4F-00C2-4F3F-BDE6-472349DE3E1D}" dt="2022-06-12T09:36:03.920" v="89"/>
          <ac:spMkLst>
            <pc:docMk/>
            <pc:sldMk cId="610407763" sldId="260"/>
            <ac:spMk id="2" creationId="{310C0B9A-A46B-DFC5-FF8F-8003E26A53B8}"/>
          </ac:spMkLst>
        </pc:spChg>
        <pc:picChg chg="add mod">
          <ac:chgData name="juned shah" userId="f07c624b5dd8b873" providerId="Windows Live" clId="Web-{E010AD4F-00C2-4F3F-BDE6-472349DE3E1D}" dt="2022-06-12T09:36:03.920" v="89"/>
          <ac:picMkLst>
            <pc:docMk/>
            <pc:sldMk cId="610407763" sldId="260"/>
            <ac:picMk id="3" creationId="{D671D37B-37E8-C33B-F41B-A851A07F1956}"/>
          </ac:picMkLst>
        </pc:picChg>
      </pc:sldChg>
      <pc:sldChg chg="modSp new">
        <pc:chgData name="juned shah" userId="f07c624b5dd8b873" providerId="Windows Live" clId="Web-{E010AD4F-00C2-4F3F-BDE6-472349DE3E1D}" dt="2022-06-12T09:38:39.861" v="110" actId="20577"/>
        <pc:sldMkLst>
          <pc:docMk/>
          <pc:sldMk cId="2388007329" sldId="261"/>
        </pc:sldMkLst>
        <pc:spChg chg="mod">
          <ac:chgData name="juned shah" userId="f07c624b5dd8b873" providerId="Windows Live" clId="Web-{E010AD4F-00C2-4F3F-BDE6-472349DE3E1D}" dt="2022-06-12T09:36:50.249" v="106" actId="20577"/>
          <ac:spMkLst>
            <pc:docMk/>
            <pc:sldMk cId="2388007329" sldId="261"/>
            <ac:spMk id="2" creationId="{B9F65C0B-DEAA-A21A-B626-6DD8B4B4E49C}"/>
          </ac:spMkLst>
        </pc:spChg>
        <pc:spChg chg="mod">
          <ac:chgData name="juned shah" userId="f07c624b5dd8b873" providerId="Windows Live" clId="Web-{E010AD4F-00C2-4F3F-BDE6-472349DE3E1D}" dt="2022-06-12T09:38:39.861" v="110" actId="20577"/>
          <ac:spMkLst>
            <pc:docMk/>
            <pc:sldMk cId="2388007329" sldId="261"/>
            <ac:spMk id="3" creationId="{2AE32914-47B0-9846-2A9E-E8B85871DC34}"/>
          </ac:spMkLst>
        </pc:spChg>
      </pc:sldChg>
      <pc:sldChg chg="addSp modSp new mod setBg">
        <pc:chgData name="juned shah" userId="f07c624b5dd8b873" providerId="Windows Live" clId="Web-{E010AD4F-00C2-4F3F-BDE6-472349DE3E1D}" dt="2022-06-12T09:39:49.440" v="124" actId="20577"/>
        <pc:sldMkLst>
          <pc:docMk/>
          <pc:sldMk cId="2906458598" sldId="262"/>
        </pc:sldMkLst>
        <pc:spChg chg="add mod">
          <ac:chgData name="juned shah" userId="f07c624b5dd8b873" providerId="Windows Live" clId="Web-{E010AD4F-00C2-4F3F-BDE6-472349DE3E1D}" dt="2022-06-12T09:39:49.440" v="124" actId="20577"/>
          <ac:spMkLst>
            <pc:docMk/>
            <pc:sldMk cId="2906458598" sldId="262"/>
            <ac:spMk id="2" creationId="{55F4AAB8-94C6-2658-8FC2-548B43595EE8}"/>
          </ac:spMkLst>
        </pc:spChg>
        <pc:spChg chg="add">
          <ac:chgData name="juned shah" userId="f07c624b5dd8b873" providerId="Windows Live" clId="Web-{E010AD4F-00C2-4F3F-BDE6-472349DE3E1D}" dt="2022-06-12T09:39:30.565" v="118"/>
          <ac:spMkLst>
            <pc:docMk/>
            <pc:sldMk cId="2906458598" sldId="262"/>
            <ac:spMk id="8" creationId="{DA9A1ACB-4ECA-4EAE-AEAB-CE9C8C01EE60}"/>
          </ac:spMkLst>
        </pc:spChg>
        <pc:spChg chg="add">
          <ac:chgData name="juned shah" userId="f07c624b5dd8b873" providerId="Windows Live" clId="Web-{E010AD4F-00C2-4F3F-BDE6-472349DE3E1D}" dt="2022-06-12T09:39:30.565" v="118"/>
          <ac:spMkLst>
            <pc:docMk/>
            <pc:sldMk cId="2906458598" sldId="262"/>
            <ac:spMk id="10" creationId="{5940F547-7206-4401-94FB-F8421915D8B8}"/>
          </ac:spMkLst>
        </pc:spChg>
        <pc:picChg chg="add">
          <ac:chgData name="juned shah" userId="f07c624b5dd8b873" providerId="Windows Live" clId="Web-{E010AD4F-00C2-4F3F-BDE6-472349DE3E1D}" dt="2022-06-12T09:39:30.565" v="118"/>
          <ac:picMkLst>
            <pc:docMk/>
            <pc:sldMk cId="2906458598" sldId="262"/>
            <ac:picMk id="4" creationId="{3803C528-45C0-7B62-4E04-788F8E6A9195}"/>
          </ac:picMkLst>
        </pc:picChg>
      </pc:sldChg>
      <pc:sldChg chg="modSp new">
        <pc:chgData name="juned shah" userId="f07c624b5dd8b873" providerId="Windows Live" clId="Web-{E010AD4F-00C2-4F3F-BDE6-472349DE3E1D}" dt="2022-06-12T09:41:18.989" v="149" actId="20577"/>
        <pc:sldMkLst>
          <pc:docMk/>
          <pc:sldMk cId="3418855104" sldId="263"/>
        </pc:sldMkLst>
        <pc:spChg chg="mod">
          <ac:chgData name="juned shah" userId="f07c624b5dd8b873" providerId="Windows Live" clId="Web-{E010AD4F-00C2-4F3F-BDE6-472349DE3E1D}" dt="2022-06-12T09:41:08.754" v="145" actId="20577"/>
          <ac:spMkLst>
            <pc:docMk/>
            <pc:sldMk cId="3418855104" sldId="263"/>
            <ac:spMk id="2" creationId="{31A6F0A1-1F85-0F2D-60A8-0AF5723B4CA6}"/>
          </ac:spMkLst>
        </pc:spChg>
        <pc:spChg chg="mod">
          <ac:chgData name="juned shah" userId="f07c624b5dd8b873" providerId="Windows Live" clId="Web-{E010AD4F-00C2-4F3F-BDE6-472349DE3E1D}" dt="2022-06-12T09:41:18.989" v="149" actId="20577"/>
          <ac:spMkLst>
            <pc:docMk/>
            <pc:sldMk cId="3418855104" sldId="263"/>
            <ac:spMk id="3" creationId="{7F84B9C1-A303-3B48-6593-42E79AAA0F7A}"/>
          </ac:spMkLst>
        </pc:spChg>
      </pc:sldChg>
      <pc:sldChg chg="addSp delSp modSp new">
        <pc:chgData name="juned shah" userId="f07c624b5dd8b873" providerId="Windows Live" clId="Web-{E010AD4F-00C2-4F3F-BDE6-472349DE3E1D}" dt="2022-06-12T09:42:58.975" v="164" actId="14100"/>
        <pc:sldMkLst>
          <pc:docMk/>
          <pc:sldMk cId="2246627856" sldId="264"/>
        </pc:sldMkLst>
        <pc:spChg chg="add mod">
          <ac:chgData name="juned shah" userId="f07c624b5dd8b873" providerId="Windows Live" clId="Web-{E010AD4F-00C2-4F3F-BDE6-472349DE3E1D}" dt="2022-06-12T09:42:09.146" v="154" actId="20577"/>
          <ac:spMkLst>
            <pc:docMk/>
            <pc:sldMk cId="2246627856" sldId="264"/>
            <ac:spMk id="2" creationId="{116AC92F-C690-947D-8487-A396C109B4AE}"/>
          </ac:spMkLst>
        </pc:spChg>
        <pc:spChg chg="add mod">
          <ac:chgData name="juned shah" userId="f07c624b5dd8b873" providerId="Windows Live" clId="Web-{E010AD4F-00C2-4F3F-BDE6-472349DE3E1D}" dt="2022-06-12T09:42:47.928" v="161" actId="20577"/>
          <ac:spMkLst>
            <pc:docMk/>
            <pc:sldMk cId="2246627856" sldId="264"/>
            <ac:spMk id="4" creationId="{7711093F-E095-DF9D-9F0F-781EE67C0EC9}"/>
          </ac:spMkLst>
        </pc:spChg>
        <pc:picChg chg="add del mod">
          <ac:chgData name="juned shah" userId="f07c624b5dd8b873" providerId="Windows Live" clId="Web-{E010AD4F-00C2-4F3F-BDE6-472349DE3E1D}" dt="2022-06-12T09:42:22.084" v="157"/>
          <ac:picMkLst>
            <pc:docMk/>
            <pc:sldMk cId="2246627856" sldId="264"/>
            <ac:picMk id="3" creationId="{0EE1451F-D17E-A69F-0A19-7664FB3D3FDB}"/>
          </ac:picMkLst>
        </pc:picChg>
        <pc:picChg chg="add mod">
          <ac:chgData name="juned shah" userId="f07c624b5dd8b873" providerId="Windows Live" clId="Web-{E010AD4F-00C2-4F3F-BDE6-472349DE3E1D}" dt="2022-06-12T09:42:58.975" v="164" actId="14100"/>
          <ac:picMkLst>
            <pc:docMk/>
            <pc:sldMk cId="2246627856" sldId="264"/>
            <ac:picMk id="5" creationId="{2F4D3D00-C7D1-0817-181A-8953A8ABFF6B}"/>
          </ac:picMkLst>
        </pc:picChg>
      </pc:sldChg>
      <pc:sldChg chg="addSp modSp new mod ord setBg">
        <pc:chgData name="juned shah" userId="f07c624b5dd8b873" providerId="Windows Live" clId="Web-{E010AD4F-00C2-4F3F-BDE6-472349DE3E1D}" dt="2022-06-12T09:45:16.353" v="172"/>
        <pc:sldMkLst>
          <pc:docMk/>
          <pc:sldMk cId="3850563964" sldId="265"/>
        </pc:sldMkLst>
        <pc:spChg chg="add mod ord">
          <ac:chgData name="juned shah" userId="f07c624b5dd8b873" providerId="Windows Live" clId="Web-{E010AD4F-00C2-4F3F-BDE6-472349DE3E1D}" dt="2022-06-12T09:45:16.353" v="172"/>
          <ac:spMkLst>
            <pc:docMk/>
            <pc:sldMk cId="3850563964" sldId="265"/>
            <ac:spMk id="2" creationId="{C57CAA75-CB13-AC52-3C08-048BE6AC8EB1}"/>
          </ac:spMkLst>
        </pc:spChg>
        <pc:spChg chg="add">
          <ac:chgData name="juned shah" userId="f07c624b5dd8b873" providerId="Windows Live" clId="Web-{E010AD4F-00C2-4F3F-BDE6-472349DE3E1D}" dt="2022-06-12T09:45:16.353" v="172"/>
          <ac:spMkLst>
            <pc:docMk/>
            <pc:sldMk cId="3850563964" sldId="265"/>
            <ac:spMk id="8" creationId="{F9E75D15-CF17-4901-A858-1470ED65977D}"/>
          </ac:spMkLst>
        </pc:spChg>
        <pc:spChg chg="add">
          <ac:chgData name="juned shah" userId="f07c624b5dd8b873" providerId="Windows Live" clId="Web-{E010AD4F-00C2-4F3F-BDE6-472349DE3E1D}" dt="2022-06-12T09:45:16.353" v="172"/>
          <ac:spMkLst>
            <pc:docMk/>
            <pc:sldMk cId="3850563964" sldId="265"/>
            <ac:spMk id="10" creationId="{BDF323B8-8C06-4F56-BB4B-B8857128A096}"/>
          </ac:spMkLst>
        </pc:spChg>
        <pc:picChg chg="add mod">
          <ac:chgData name="juned shah" userId="f07c624b5dd8b873" providerId="Windows Live" clId="Web-{E010AD4F-00C2-4F3F-BDE6-472349DE3E1D}" dt="2022-06-12T09:45:16.353" v="172"/>
          <ac:picMkLst>
            <pc:docMk/>
            <pc:sldMk cId="3850563964" sldId="265"/>
            <ac:picMk id="3" creationId="{B5141157-EAFB-7ED9-454F-A31B1CDBF7D3}"/>
          </ac:picMkLst>
        </pc:picChg>
      </pc:sldChg>
      <pc:sldChg chg="addSp modSp new mod setBg">
        <pc:chgData name="juned shah" userId="f07c624b5dd8b873" providerId="Windows Live" clId="Web-{E010AD4F-00C2-4F3F-BDE6-472349DE3E1D}" dt="2022-06-12T09:46:09.323" v="179"/>
        <pc:sldMkLst>
          <pc:docMk/>
          <pc:sldMk cId="1510515618" sldId="266"/>
        </pc:sldMkLst>
        <pc:spChg chg="add mod ord">
          <ac:chgData name="juned shah" userId="f07c624b5dd8b873" providerId="Windows Live" clId="Web-{E010AD4F-00C2-4F3F-BDE6-472349DE3E1D}" dt="2022-06-12T09:46:09.323" v="179"/>
          <ac:spMkLst>
            <pc:docMk/>
            <pc:sldMk cId="1510515618" sldId="266"/>
            <ac:spMk id="2" creationId="{6C8BC28C-D51B-E882-D089-81E7DFF12619}"/>
          </ac:spMkLst>
        </pc:spChg>
        <pc:spChg chg="add">
          <ac:chgData name="juned shah" userId="f07c624b5dd8b873" providerId="Windows Live" clId="Web-{E010AD4F-00C2-4F3F-BDE6-472349DE3E1D}" dt="2022-06-12T09:46:09.323" v="179"/>
          <ac:spMkLst>
            <pc:docMk/>
            <pc:sldMk cId="1510515618" sldId="266"/>
            <ac:spMk id="8" creationId="{F9E75D15-CF17-4901-A858-1470ED65977D}"/>
          </ac:spMkLst>
        </pc:spChg>
        <pc:spChg chg="add">
          <ac:chgData name="juned shah" userId="f07c624b5dd8b873" providerId="Windows Live" clId="Web-{E010AD4F-00C2-4F3F-BDE6-472349DE3E1D}" dt="2022-06-12T09:46:09.323" v="179"/>
          <ac:spMkLst>
            <pc:docMk/>
            <pc:sldMk cId="1510515618" sldId="266"/>
            <ac:spMk id="10" creationId="{BDF323B8-8C06-4F56-BB4B-B8857128A096}"/>
          </ac:spMkLst>
        </pc:spChg>
        <pc:picChg chg="add mod">
          <ac:chgData name="juned shah" userId="f07c624b5dd8b873" providerId="Windows Live" clId="Web-{E010AD4F-00C2-4F3F-BDE6-472349DE3E1D}" dt="2022-06-12T09:46:09.323" v="179"/>
          <ac:picMkLst>
            <pc:docMk/>
            <pc:sldMk cId="1510515618" sldId="266"/>
            <ac:picMk id="3" creationId="{D0FC8791-D604-512C-E848-06D7B2246B2B}"/>
          </ac:picMkLst>
        </pc:picChg>
      </pc:sldChg>
      <pc:sldChg chg="addSp modSp new mod ord setBg">
        <pc:chgData name="juned shah" userId="f07c624b5dd8b873" providerId="Windows Live" clId="Web-{E010AD4F-00C2-4F3F-BDE6-472349DE3E1D}" dt="2022-06-12T09:48:18.700" v="189"/>
        <pc:sldMkLst>
          <pc:docMk/>
          <pc:sldMk cId="1232755298" sldId="267"/>
        </pc:sldMkLst>
        <pc:spChg chg="add mod">
          <ac:chgData name="juned shah" userId="f07c624b5dd8b873" providerId="Windows Live" clId="Web-{E010AD4F-00C2-4F3F-BDE6-472349DE3E1D}" dt="2022-06-12T09:47:56.747" v="185" actId="20577"/>
          <ac:spMkLst>
            <pc:docMk/>
            <pc:sldMk cId="1232755298" sldId="267"/>
            <ac:spMk id="2" creationId="{8412A639-6A56-4272-FABC-EC47B763BCE4}"/>
          </ac:spMkLst>
        </pc:spChg>
        <pc:spChg chg="add mod">
          <ac:chgData name="juned shah" userId="f07c624b5dd8b873" providerId="Windows Live" clId="Web-{E010AD4F-00C2-4F3F-BDE6-472349DE3E1D}" dt="2022-06-12T09:47:51.450" v="184" actId="1076"/>
          <ac:spMkLst>
            <pc:docMk/>
            <pc:sldMk cId="1232755298" sldId="267"/>
            <ac:spMk id="3" creationId="{7005FEB2-877F-BE64-CD13-C18971AFA44C}"/>
          </ac:spMkLst>
        </pc:spChg>
        <pc:picChg chg="add mod ord">
          <ac:chgData name="juned shah" userId="f07c624b5dd8b873" providerId="Windows Live" clId="Web-{E010AD4F-00C2-4F3F-BDE6-472349DE3E1D}" dt="2022-06-12T09:48:07.044" v="187"/>
          <ac:picMkLst>
            <pc:docMk/>
            <pc:sldMk cId="1232755298" sldId="267"/>
            <ac:picMk id="4" creationId="{CE686379-E1DC-4AF8-0B59-B5E5984B482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6/12/2022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6/12/2022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6/12/2022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6/12/2022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6/12/2022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6/12/2022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6/12/2022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6/12/2022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6/12/2022</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6/12/2022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6/12/2022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6/12/2022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6/12/2022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6/12/2022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6/12/2022</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cuemath.com/algebra/linear-equations/"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James_Joseph_Sylvester" TargetMode="External"/><Relationship Id="rId2" Type="http://schemas.openxmlformats.org/officeDocument/2006/relationships/hyperlink" Target="https://en.wikipedia.org/wiki/Mathematics" TargetMode="External"/><Relationship Id="rId1" Type="http://schemas.openxmlformats.org/officeDocument/2006/relationships/slideLayout" Target="../slideLayouts/slideLayout2.xml"/><Relationship Id="rId6" Type="http://schemas.openxmlformats.org/officeDocument/2006/relationships/hyperlink" Target="https://en.wikipedia.org/wiki/Matrix_(mathematics)" TargetMode="External"/><Relationship Id="rId5" Type="http://schemas.openxmlformats.org/officeDocument/2006/relationships/hyperlink" Target="https://en.wikipedia.org/wiki/Ring_(mathematics)" TargetMode="External"/><Relationship Id="rId4" Type="http://schemas.openxmlformats.org/officeDocument/2006/relationships/hyperlink" Target="https://en.wikipedia.org/wiki/Sylvester_domain#CITEREFDicksSontag1978"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Sylvester_domain#CITEREFSylvester1884" TargetMode="External"/><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hyperlink" Target="https://en.wikipedia.org/wiki/Field_(mathematic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LINAR EQUATIONS</a:t>
            </a:r>
          </a:p>
        </p:txBody>
      </p:sp>
      <p:sp>
        <p:nvSpPr>
          <p:cNvPr id="3" name="Subtitle 2"/>
          <p:cNvSpPr>
            <a:spLocks noGrp="1"/>
          </p:cNvSpPr>
          <p:nvPr>
            <p:ph type="subTitle" idx="1"/>
          </p:nvPr>
        </p:nvSpPr>
        <p:spPr/>
        <p:txBody>
          <a:bodyPr/>
          <a:lstStyle/>
          <a:p>
            <a:r>
              <a:rPr lang="en-US" dirty="0"/>
              <a:t>Chapter 4</a:t>
            </a:r>
          </a:p>
        </p:txBody>
      </p:sp>
    </p:spTree>
    <p:extLst>
      <p:ext uri="{BB962C8B-B14F-4D97-AF65-F5344CB8AC3E}">
        <p14:creationId xmlns:p14="http://schemas.microsoft.com/office/powerpoint/2010/main" val="2029002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31184-1EEA-AB31-CD2A-F99F9BAEC6AC}"/>
              </a:ext>
            </a:extLst>
          </p:cNvPr>
          <p:cNvSpPr>
            <a:spLocks noGrp="1"/>
          </p:cNvSpPr>
          <p:nvPr>
            <p:ph type="title"/>
          </p:nvPr>
        </p:nvSpPr>
        <p:spPr/>
        <p:txBody>
          <a:bodyPr/>
          <a:lstStyle/>
          <a:p>
            <a:r>
              <a:rPr lang="en-US" dirty="0"/>
              <a:t>HOMOGENEOUS LINEAR EQUATIONS</a:t>
            </a:r>
          </a:p>
        </p:txBody>
      </p:sp>
      <p:sp>
        <p:nvSpPr>
          <p:cNvPr id="3" name="Content Placeholder 2">
            <a:extLst>
              <a:ext uri="{FF2B5EF4-FFF2-40B4-BE49-F238E27FC236}">
                <a16:creationId xmlns:a16="http://schemas.microsoft.com/office/drawing/2014/main" id="{B27DE441-3851-817D-84D6-FD752A2CAF20}"/>
              </a:ext>
            </a:extLst>
          </p:cNvPr>
          <p:cNvSpPr>
            <a:spLocks noGrp="1"/>
          </p:cNvSpPr>
          <p:nvPr>
            <p:ph idx="1"/>
          </p:nvPr>
        </p:nvSpPr>
        <p:spPr/>
        <p:txBody>
          <a:bodyPr/>
          <a:lstStyle/>
          <a:p>
            <a:r>
              <a:rPr lang="en-US" dirty="0">
                <a:ea typeface="+mn-lt"/>
                <a:cs typeface="+mn-lt"/>
              </a:rPr>
              <a:t>In the </a:t>
            </a:r>
            <a:r>
              <a:rPr lang="en-US" b="1" dirty="0">
                <a:ea typeface="+mn-lt"/>
                <a:cs typeface="+mn-lt"/>
              </a:rPr>
              <a:t>homogeneous system of linear equations</a:t>
            </a:r>
            <a:r>
              <a:rPr lang="en-US" dirty="0">
                <a:ea typeface="+mn-lt"/>
                <a:cs typeface="+mn-lt"/>
              </a:rPr>
              <a:t>, the constant term in every equation is equal to 0. i.e., no equation in such systems has a constant term in it. A homogeneous linear system may have one or infinitely many solutions. But it has at least one solution always.</a:t>
            </a:r>
            <a:endParaRPr lang="en-US" dirty="0"/>
          </a:p>
          <a:p>
            <a:r>
              <a:rPr lang="en-US" dirty="0">
                <a:ea typeface="+mn-lt"/>
                <a:cs typeface="+mn-lt"/>
              </a:rPr>
              <a:t>Let us learn how to find solve the homogeneous system of linear equations and let us see what is meant by trivial and nontrivial solutions.</a:t>
            </a:r>
            <a:endParaRPr lang="en-US" dirty="0"/>
          </a:p>
          <a:p>
            <a:br>
              <a:rPr lang="en-US" dirty="0"/>
            </a:br>
            <a:endParaRPr lang="en-US" dirty="0"/>
          </a:p>
          <a:p>
            <a:endParaRPr lang="en-US" dirty="0"/>
          </a:p>
        </p:txBody>
      </p:sp>
    </p:spTree>
    <p:extLst>
      <p:ext uri="{BB962C8B-B14F-4D97-AF65-F5344CB8AC3E}">
        <p14:creationId xmlns:p14="http://schemas.microsoft.com/office/powerpoint/2010/main" val="1961806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4" descr="Text&#10;&#10;Description automatically generated">
            <a:extLst>
              <a:ext uri="{FF2B5EF4-FFF2-40B4-BE49-F238E27FC236}">
                <a16:creationId xmlns:a16="http://schemas.microsoft.com/office/drawing/2014/main" id="{CE686379-E1DC-4AF8-0B59-B5E5984B4824}"/>
              </a:ext>
            </a:extLst>
          </p:cNvPr>
          <p:cNvPicPr>
            <a:picLocks noChangeAspect="1"/>
          </p:cNvPicPr>
          <p:nvPr/>
        </p:nvPicPr>
        <p:blipFill rotWithShape="1">
          <a:blip r:embed="rId2"/>
          <a:srcRect/>
          <a:stretch/>
        </p:blipFill>
        <p:spPr>
          <a:xfrm>
            <a:off x="20" y="10"/>
            <a:ext cx="12191980" cy="6857990"/>
          </a:xfrm>
          <a:prstGeom prst="rect">
            <a:avLst/>
          </a:prstGeom>
        </p:spPr>
      </p:pic>
      <p:sp>
        <p:nvSpPr>
          <p:cNvPr id="2" name="TextBox 1">
            <a:extLst>
              <a:ext uri="{FF2B5EF4-FFF2-40B4-BE49-F238E27FC236}">
                <a16:creationId xmlns:a16="http://schemas.microsoft.com/office/drawing/2014/main" id="{8412A639-6A56-4272-FABC-EC47B763BCE4}"/>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
        <p:nvSpPr>
          <p:cNvPr id="3" name="TextBox 2">
            <a:extLst>
              <a:ext uri="{FF2B5EF4-FFF2-40B4-BE49-F238E27FC236}">
                <a16:creationId xmlns:a16="http://schemas.microsoft.com/office/drawing/2014/main" id="{7005FEB2-877F-BE64-CD13-C18971AFA44C}"/>
              </a:ext>
            </a:extLst>
          </p:cNvPr>
          <p:cNvSpPr txBox="1"/>
          <p:nvPr/>
        </p:nvSpPr>
        <p:spPr>
          <a:xfrm>
            <a:off x="1143539" y="84161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1232755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AF7899-84AC-1D9E-7589-5F6275F68CE6}"/>
              </a:ext>
            </a:extLst>
          </p:cNvPr>
          <p:cNvSpPr txBox="1"/>
          <p:nvPr/>
        </p:nvSpPr>
        <p:spPr>
          <a:xfrm>
            <a:off x="224288" y="296174"/>
            <a:ext cx="12059726" cy="89562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br>
              <a:rPr lang="en-US" dirty="0"/>
            </a:br>
            <a:r>
              <a:rPr lang="en-US" sz="2400" b="1" dirty="0"/>
              <a:t>What is a Homogeneous System of Linear Equations?</a:t>
            </a:r>
            <a:endParaRPr lang="en-US" sz="2400"/>
          </a:p>
          <a:p>
            <a:r>
              <a:rPr lang="en-US" sz="2400" dirty="0">
                <a:ea typeface="+mn-lt"/>
                <a:cs typeface="+mn-lt"/>
              </a:rPr>
              <a:t>A homogeneous system of linear equations is a linear system of equations in which there are no constant terms. i.e., a homogeneous linear system is of the form:</a:t>
            </a:r>
          </a:p>
          <a:p>
            <a:r>
              <a:rPr lang="en-US" sz="2400" dirty="0">
                <a:ea typeface="+mn-lt"/>
                <a:cs typeface="+mn-lt"/>
              </a:rPr>
              <a:t>a₁₁ x₁ + a₁₂ x₂ + ... + a₁ₙ xₙ = 0</a:t>
            </a:r>
            <a:endParaRPr lang="en-US" sz="2400"/>
          </a:p>
          <a:p>
            <a:r>
              <a:rPr lang="en-US" sz="2400" dirty="0">
                <a:ea typeface="+mn-lt"/>
                <a:cs typeface="+mn-lt"/>
              </a:rPr>
              <a:t>a₂₁ x₁ + a₂₂ x₂ + ... + a₂ₙ xₙ = 0</a:t>
            </a:r>
            <a:endParaRPr lang="en-US" sz="2400"/>
          </a:p>
          <a:p>
            <a:r>
              <a:rPr lang="en-US" sz="2400" dirty="0">
                <a:ea typeface="+mn-lt"/>
                <a:cs typeface="+mn-lt"/>
              </a:rPr>
              <a:t>....</a:t>
            </a:r>
          </a:p>
          <a:p>
            <a:r>
              <a:rPr lang="en-US" sz="2400" dirty="0">
                <a:ea typeface="+mn-lt"/>
                <a:cs typeface="+mn-lt"/>
              </a:rPr>
              <a:t>aₘ₁ x₁ + aₘ₂ x₂ + ... + aₘₙ xₙ = 0</a:t>
            </a:r>
            <a:endParaRPr lang="en-US" sz="2400"/>
          </a:p>
          <a:p>
            <a:r>
              <a:rPr lang="en-US" sz="2400" dirty="0">
                <a:ea typeface="+mn-lt"/>
                <a:cs typeface="+mn-lt"/>
              </a:rPr>
              <a:t>This is a system in 'n' unknowns (x₁, x₂, ..., xₙ), and in each equation, the constant term is 0. When we solve these systems using matrices (by writing augmented matrix), there is no change in the last column (that is made up of zeros) though when row operations are applied. Thus, when solving a homogeneous system of </a:t>
            </a:r>
            <a:r>
              <a:rPr lang="en-US" sz="2400" dirty="0">
                <a:ea typeface="+mn-lt"/>
                <a:cs typeface="+mn-lt"/>
                <a:hlinkClick r:id="rId2"/>
              </a:rPr>
              <a:t>linear equations</a:t>
            </a:r>
            <a:r>
              <a:rPr lang="en-US" sz="2400" dirty="0">
                <a:ea typeface="+mn-lt"/>
                <a:cs typeface="+mn-lt"/>
              </a:rPr>
              <a:t>, we often ignore the column of zeros in the augmented matrix and we only write the coefficient matrix. Here are some examples:</a:t>
            </a:r>
            <a:endParaRPr lang="en-US" sz="2400"/>
          </a:p>
          <a:p>
            <a:pPr marL="285750" indent="-285750">
              <a:buFont typeface="Arial"/>
              <a:buChar char="•"/>
            </a:pPr>
            <a:r>
              <a:rPr lang="en-US" sz="2400" dirty="0">
                <a:ea typeface="+mn-lt"/>
                <a:cs typeface="+mn-lt"/>
              </a:rPr>
              <a:t>2x - 3y = 0</a:t>
            </a:r>
            <a:br>
              <a:rPr lang="en-US" sz="2400" dirty="0">
                <a:ea typeface="+mn-lt"/>
                <a:cs typeface="+mn-lt"/>
              </a:rPr>
            </a:br>
            <a:r>
              <a:rPr lang="en-US" sz="2400" dirty="0">
                <a:ea typeface="+mn-lt"/>
                <a:cs typeface="+mn-lt"/>
              </a:rPr>
              <a:t>x - y = 0</a:t>
            </a:r>
            <a:br>
              <a:rPr lang="en-US" sz="2400" dirty="0">
                <a:ea typeface="+mn-lt"/>
                <a:cs typeface="+mn-lt"/>
              </a:rPr>
            </a:br>
            <a:r>
              <a:rPr lang="en-US" sz="2400" dirty="0">
                <a:ea typeface="+mn-lt"/>
                <a:cs typeface="+mn-lt"/>
              </a:rPr>
              <a:t>is a homogeneous system in two variables.</a:t>
            </a:r>
          </a:p>
          <a:p>
            <a:pPr marL="285750" indent="-285750">
              <a:buFont typeface="Arial"/>
              <a:buChar char="•"/>
            </a:pPr>
            <a:r>
              <a:rPr lang="en-US" sz="2400" dirty="0">
                <a:ea typeface="+mn-lt"/>
                <a:cs typeface="+mn-lt"/>
              </a:rPr>
              <a:t>x + y + z = 0</a:t>
            </a:r>
            <a:br>
              <a:rPr lang="en-US" sz="2400" dirty="0">
                <a:ea typeface="+mn-lt"/>
                <a:cs typeface="+mn-lt"/>
              </a:rPr>
            </a:br>
            <a:r>
              <a:rPr lang="en-US" sz="2400" dirty="0">
                <a:ea typeface="+mn-lt"/>
                <a:cs typeface="+mn-lt"/>
              </a:rPr>
              <a:t>y - z = 0</a:t>
            </a:r>
            <a:br>
              <a:rPr lang="en-US" sz="2400" dirty="0">
                <a:ea typeface="+mn-lt"/>
                <a:cs typeface="+mn-lt"/>
              </a:rPr>
            </a:br>
            <a:r>
              <a:rPr lang="en-US" sz="2400" dirty="0">
                <a:ea typeface="+mn-lt"/>
                <a:cs typeface="+mn-lt"/>
              </a:rPr>
              <a:t>x + 2y = 0</a:t>
            </a:r>
            <a:br>
              <a:rPr lang="en-US" sz="2400" dirty="0">
                <a:ea typeface="+mn-lt"/>
                <a:cs typeface="+mn-lt"/>
              </a:rPr>
            </a:br>
            <a:r>
              <a:rPr lang="en-US" sz="2400" dirty="0">
                <a:ea typeface="+mn-lt"/>
                <a:cs typeface="+mn-lt"/>
              </a:rPr>
              <a:t>is a homogeneous system in three variables</a:t>
            </a:r>
          </a:p>
          <a:p>
            <a:br>
              <a:rPr lang="en-US" dirty="0"/>
            </a:br>
            <a:endParaRPr lang="en-US" dirty="0"/>
          </a:p>
          <a:p>
            <a:pPr algn="l"/>
            <a:endParaRPr lang="en-US" dirty="0"/>
          </a:p>
        </p:txBody>
      </p:sp>
    </p:spTree>
    <p:extLst>
      <p:ext uri="{BB962C8B-B14F-4D97-AF65-F5344CB8AC3E}">
        <p14:creationId xmlns:p14="http://schemas.microsoft.com/office/powerpoint/2010/main" val="2086460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30603-9CD5-559A-8592-1C2D8DF9A804}"/>
              </a:ext>
            </a:extLst>
          </p:cNvPr>
          <p:cNvSpPr>
            <a:spLocks noGrp="1"/>
          </p:cNvSpPr>
          <p:nvPr>
            <p:ph type="title"/>
          </p:nvPr>
        </p:nvSpPr>
        <p:spPr/>
        <p:txBody>
          <a:bodyPr/>
          <a:lstStyle/>
          <a:p>
            <a:r>
              <a:rPr lang="en-US" dirty="0"/>
              <a:t>NULL SPACE AND NULLITY OF A MATRIX</a:t>
            </a:r>
          </a:p>
        </p:txBody>
      </p:sp>
      <p:sp>
        <p:nvSpPr>
          <p:cNvPr id="3" name="Content Placeholder 2">
            <a:extLst>
              <a:ext uri="{FF2B5EF4-FFF2-40B4-BE49-F238E27FC236}">
                <a16:creationId xmlns:a16="http://schemas.microsoft.com/office/drawing/2014/main" id="{E1CF048D-541E-789B-544D-6CC0E4EE7EDC}"/>
              </a:ext>
            </a:extLst>
          </p:cNvPr>
          <p:cNvSpPr>
            <a:spLocks noGrp="1"/>
          </p:cNvSpPr>
          <p:nvPr>
            <p:ph idx="1"/>
          </p:nvPr>
        </p:nvSpPr>
        <p:spPr/>
        <p:txBody>
          <a:bodyPr>
            <a:normAutofit/>
          </a:bodyPr>
          <a:lstStyle/>
          <a:p>
            <a:r>
              <a:rPr lang="en-US" sz="2800" dirty="0">
                <a:ea typeface="+mn-lt"/>
                <a:cs typeface="+mn-lt"/>
              </a:rPr>
              <a:t>Recall that a system is homogeneous if it is of the form Ax = 0. The solution set here goes by the name “the null space of A,” or N(A). We can speed up the row operations a little if we notice that when doing row operations on [A| 0] the last column never changes. We can do operation just on A, as long as we remember when converting rows back to equations to put zeros “= 0” on the right.</a:t>
            </a:r>
            <a:endParaRPr lang="en-US" sz="2800"/>
          </a:p>
        </p:txBody>
      </p:sp>
    </p:spTree>
    <p:extLst>
      <p:ext uri="{BB962C8B-B14F-4D97-AF65-F5344CB8AC3E}">
        <p14:creationId xmlns:p14="http://schemas.microsoft.com/office/powerpoint/2010/main" val="3428189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E75D15-CF17-4901-A858-1470ED659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E3D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DF323B8-8C06-4F56-BB4B-B8857128A0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a:solidFill>
              <a:srgbClr val="FF85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Text&#10;&#10;Description automatically generated">
            <a:extLst>
              <a:ext uri="{FF2B5EF4-FFF2-40B4-BE49-F238E27FC236}">
                <a16:creationId xmlns:a16="http://schemas.microsoft.com/office/drawing/2014/main" id="{B5141157-EAFB-7ED9-454F-A31B1CDBF7D3}"/>
              </a:ext>
            </a:extLst>
          </p:cNvPr>
          <p:cNvPicPr>
            <a:picLocks noChangeAspect="1"/>
          </p:cNvPicPr>
          <p:nvPr/>
        </p:nvPicPr>
        <p:blipFill>
          <a:blip r:embed="rId2"/>
          <a:stretch>
            <a:fillRect/>
          </a:stretch>
        </p:blipFill>
        <p:spPr>
          <a:xfrm>
            <a:off x="2573199" y="786900"/>
            <a:ext cx="7045601" cy="5284201"/>
          </a:xfrm>
          <a:prstGeom prst="rect">
            <a:avLst/>
          </a:prstGeom>
        </p:spPr>
      </p:pic>
      <p:sp>
        <p:nvSpPr>
          <p:cNvPr id="2" name="TextBox 1">
            <a:extLst>
              <a:ext uri="{FF2B5EF4-FFF2-40B4-BE49-F238E27FC236}">
                <a16:creationId xmlns:a16="http://schemas.microsoft.com/office/drawing/2014/main" id="{C57CAA75-CB13-AC52-3C08-048BE6AC8EB1}"/>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3850563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E75D15-CF17-4901-A858-1470ED659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1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DF323B8-8C06-4F56-BB4B-B8857128A0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a:solidFill>
              <a:srgbClr val="FF99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a:extLst>
              <a:ext uri="{FF2B5EF4-FFF2-40B4-BE49-F238E27FC236}">
                <a16:creationId xmlns:a16="http://schemas.microsoft.com/office/drawing/2014/main" id="{D0FC8791-D604-512C-E848-06D7B2246B2B}"/>
              </a:ext>
            </a:extLst>
          </p:cNvPr>
          <p:cNvPicPr>
            <a:picLocks noChangeAspect="1"/>
          </p:cNvPicPr>
          <p:nvPr/>
        </p:nvPicPr>
        <p:blipFill>
          <a:blip r:embed="rId2"/>
          <a:stretch>
            <a:fillRect/>
          </a:stretch>
        </p:blipFill>
        <p:spPr>
          <a:xfrm>
            <a:off x="2573199" y="786900"/>
            <a:ext cx="7045601" cy="5284201"/>
          </a:xfrm>
          <a:prstGeom prst="rect">
            <a:avLst/>
          </a:prstGeom>
        </p:spPr>
      </p:pic>
      <p:sp>
        <p:nvSpPr>
          <p:cNvPr id="2" name="TextBox 1">
            <a:extLst>
              <a:ext uri="{FF2B5EF4-FFF2-40B4-BE49-F238E27FC236}">
                <a16:creationId xmlns:a16="http://schemas.microsoft.com/office/drawing/2014/main" id="{6C8BC28C-D51B-E882-D089-81E7DFF12619}"/>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1510515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Picture 3" descr="A picture containing diagram&#10;&#10;Description automatically generated">
            <a:extLst>
              <a:ext uri="{FF2B5EF4-FFF2-40B4-BE49-F238E27FC236}">
                <a16:creationId xmlns:a16="http://schemas.microsoft.com/office/drawing/2014/main" id="{D671D37B-37E8-C33B-F41B-A851A07F1956}"/>
              </a:ext>
            </a:extLst>
          </p:cNvPr>
          <p:cNvPicPr>
            <a:picLocks noChangeAspect="1"/>
          </p:cNvPicPr>
          <p:nvPr/>
        </p:nvPicPr>
        <p:blipFill rotWithShape="1">
          <a:blip r:embed="rId2"/>
          <a:srcRect/>
          <a:stretch/>
        </p:blipFill>
        <p:spPr>
          <a:xfrm>
            <a:off x="20" y="10"/>
            <a:ext cx="12191980" cy="6857990"/>
          </a:xfrm>
          <a:prstGeom prst="rect">
            <a:avLst/>
          </a:prstGeom>
        </p:spPr>
      </p:pic>
      <p:sp>
        <p:nvSpPr>
          <p:cNvPr id="2" name="TextBox 1">
            <a:extLst>
              <a:ext uri="{FF2B5EF4-FFF2-40B4-BE49-F238E27FC236}">
                <a16:creationId xmlns:a16="http://schemas.microsoft.com/office/drawing/2014/main" id="{310C0B9A-A46B-DFC5-FF8F-8003E26A53B8}"/>
              </a:ext>
            </a:extLst>
          </p:cNvPr>
          <p:cNvSpPr txBox="1"/>
          <p:nvPr/>
        </p:nvSpPr>
        <p:spPr>
          <a:xfrm>
            <a:off x="454325" y="253042"/>
            <a:ext cx="701327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Tree>
    <p:extLst>
      <p:ext uri="{BB962C8B-B14F-4D97-AF65-F5344CB8AC3E}">
        <p14:creationId xmlns:p14="http://schemas.microsoft.com/office/powerpoint/2010/main" val="610407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65C0B-DEAA-A21A-B626-6DD8B4B4E49C}"/>
              </a:ext>
            </a:extLst>
          </p:cNvPr>
          <p:cNvSpPr>
            <a:spLocks noGrp="1"/>
          </p:cNvSpPr>
          <p:nvPr>
            <p:ph type="title"/>
          </p:nvPr>
        </p:nvSpPr>
        <p:spPr/>
        <p:txBody>
          <a:bodyPr/>
          <a:lstStyle/>
          <a:p>
            <a:r>
              <a:rPr lang="en-US" dirty="0"/>
              <a:t>SYLVESTER'S LAW OF NULLITY</a:t>
            </a:r>
          </a:p>
        </p:txBody>
      </p:sp>
      <p:sp>
        <p:nvSpPr>
          <p:cNvPr id="3" name="Content Placeholder 2">
            <a:extLst>
              <a:ext uri="{FF2B5EF4-FFF2-40B4-BE49-F238E27FC236}">
                <a16:creationId xmlns:a16="http://schemas.microsoft.com/office/drawing/2014/main" id="{2AE32914-47B0-9846-2A9E-E8B85871DC34}"/>
              </a:ext>
            </a:extLst>
          </p:cNvPr>
          <p:cNvSpPr>
            <a:spLocks noGrp="1"/>
          </p:cNvSpPr>
          <p:nvPr>
            <p:ph idx="1"/>
          </p:nvPr>
        </p:nvSpPr>
        <p:spPr/>
        <p:txBody>
          <a:bodyPr/>
          <a:lstStyle/>
          <a:p>
            <a:r>
              <a:rPr lang="en-US" sz="2800" dirty="0">
                <a:ea typeface="+mn-lt"/>
                <a:cs typeface="+mn-lt"/>
              </a:rPr>
              <a:t>In </a:t>
            </a:r>
            <a:r>
              <a:rPr lang="en-US" sz="2800" dirty="0">
                <a:ea typeface="+mn-lt"/>
                <a:cs typeface="+mn-lt"/>
                <a:hlinkClick r:id="rId2"/>
              </a:rPr>
              <a:t>mathematics</a:t>
            </a:r>
            <a:r>
              <a:rPr lang="en-US" sz="2800" dirty="0">
                <a:ea typeface="+mn-lt"/>
                <a:cs typeface="+mn-lt"/>
              </a:rPr>
              <a:t>, a </a:t>
            </a:r>
            <a:r>
              <a:rPr lang="en-US" sz="2800" b="1" dirty="0">
                <a:ea typeface="+mn-lt"/>
                <a:cs typeface="+mn-lt"/>
              </a:rPr>
              <a:t>Sylvester domain</a:t>
            </a:r>
            <a:r>
              <a:rPr lang="en-US" sz="2800" dirty="0">
                <a:ea typeface="+mn-lt"/>
                <a:cs typeface="+mn-lt"/>
              </a:rPr>
              <a:t>, named after </a:t>
            </a:r>
            <a:r>
              <a:rPr lang="en-US" sz="2800" dirty="0">
                <a:ea typeface="+mn-lt"/>
                <a:cs typeface="+mn-lt"/>
                <a:hlinkClick r:id="rId3"/>
              </a:rPr>
              <a:t>James Joseph Sylvester</a:t>
            </a:r>
            <a:r>
              <a:rPr lang="en-US" sz="2800" dirty="0">
                <a:ea typeface="+mn-lt"/>
                <a:cs typeface="+mn-lt"/>
              </a:rPr>
              <a:t> by </a:t>
            </a:r>
            <a:r>
              <a:rPr lang="en-US" sz="2800" dirty="0">
                <a:ea typeface="+mn-lt"/>
                <a:cs typeface="+mn-lt"/>
                <a:hlinkClick r:id="rId4"/>
              </a:rPr>
              <a:t>Dicks &amp; Sontag (1978)</a:t>
            </a:r>
            <a:r>
              <a:rPr lang="en-US" sz="2800" dirty="0">
                <a:ea typeface="+mn-lt"/>
                <a:cs typeface="+mn-lt"/>
              </a:rPr>
              <a:t>, is a </a:t>
            </a:r>
            <a:r>
              <a:rPr lang="en-US" sz="2800" dirty="0">
                <a:ea typeface="+mn-lt"/>
                <a:cs typeface="+mn-lt"/>
                <a:hlinkClick r:id="rId5"/>
              </a:rPr>
              <a:t>ring</a:t>
            </a:r>
            <a:r>
              <a:rPr lang="en-US" sz="2800" dirty="0">
                <a:ea typeface="+mn-lt"/>
                <a:cs typeface="+mn-lt"/>
              </a:rPr>
              <a:t> in which Sylvester's law of nullity holds. This means that if </a:t>
            </a:r>
            <a:r>
              <a:rPr lang="en-US" sz="2800" i="1" dirty="0">
                <a:ea typeface="+mn-lt"/>
                <a:cs typeface="+mn-lt"/>
              </a:rPr>
              <a:t>A</a:t>
            </a:r>
            <a:r>
              <a:rPr lang="en-US" sz="2800" dirty="0">
                <a:ea typeface="+mn-lt"/>
                <a:cs typeface="+mn-lt"/>
              </a:rPr>
              <a:t> is an </a:t>
            </a:r>
            <a:r>
              <a:rPr lang="en-US" sz="2800" i="1" dirty="0">
                <a:ea typeface="+mn-lt"/>
                <a:cs typeface="+mn-lt"/>
              </a:rPr>
              <a:t>m</a:t>
            </a:r>
            <a:r>
              <a:rPr lang="en-US" sz="2800" dirty="0">
                <a:ea typeface="+mn-lt"/>
                <a:cs typeface="+mn-lt"/>
              </a:rPr>
              <a:t> by </a:t>
            </a:r>
            <a:r>
              <a:rPr lang="en-US" sz="2800" i="1" dirty="0">
                <a:ea typeface="+mn-lt"/>
                <a:cs typeface="+mn-lt"/>
              </a:rPr>
              <a:t>n</a:t>
            </a:r>
            <a:r>
              <a:rPr lang="en-US" sz="2800" dirty="0">
                <a:ea typeface="+mn-lt"/>
                <a:cs typeface="+mn-lt"/>
              </a:rPr>
              <a:t> </a:t>
            </a:r>
            <a:r>
              <a:rPr lang="en-US" sz="2800" dirty="0">
                <a:ea typeface="+mn-lt"/>
                <a:cs typeface="+mn-lt"/>
                <a:hlinkClick r:id="rId6"/>
              </a:rPr>
              <a:t>matrix</a:t>
            </a:r>
            <a:r>
              <a:rPr lang="en-US" sz="2800" dirty="0">
                <a:ea typeface="+mn-lt"/>
                <a:cs typeface="+mn-lt"/>
              </a:rPr>
              <a:t> and </a:t>
            </a:r>
            <a:r>
              <a:rPr lang="en-US" sz="2800" i="1" dirty="0">
                <a:ea typeface="+mn-lt"/>
                <a:cs typeface="+mn-lt"/>
              </a:rPr>
              <a:t>B</a:t>
            </a:r>
            <a:r>
              <a:rPr lang="en-US" sz="2800" dirty="0">
                <a:ea typeface="+mn-lt"/>
                <a:cs typeface="+mn-lt"/>
              </a:rPr>
              <a:t> an </a:t>
            </a:r>
            <a:r>
              <a:rPr lang="en-US" sz="2800" i="1" dirty="0">
                <a:ea typeface="+mn-lt"/>
                <a:cs typeface="+mn-lt"/>
              </a:rPr>
              <a:t>n</a:t>
            </a:r>
            <a:r>
              <a:rPr lang="en-US" sz="2800" dirty="0">
                <a:ea typeface="+mn-lt"/>
                <a:cs typeface="+mn-lt"/>
              </a:rPr>
              <a:t> by </a:t>
            </a:r>
            <a:r>
              <a:rPr lang="en-US" sz="2800" i="1" dirty="0">
                <a:ea typeface="+mn-lt"/>
                <a:cs typeface="+mn-lt"/>
              </a:rPr>
              <a:t>s</a:t>
            </a:r>
            <a:r>
              <a:rPr lang="en-US" sz="2800" dirty="0">
                <a:ea typeface="+mn-lt"/>
                <a:cs typeface="+mn-lt"/>
              </a:rPr>
              <a:t> matrix over </a:t>
            </a:r>
            <a:r>
              <a:rPr lang="en-US" sz="2800" i="1" dirty="0">
                <a:ea typeface="+mn-lt"/>
                <a:cs typeface="+mn-lt"/>
              </a:rPr>
              <a:t>R</a:t>
            </a:r>
            <a:r>
              <a:rPr lang="en-US" sz="2800" dirty="0">
                <a:ea typeface="+mn-lt"/>
                <a:cs typeface="+mn-lt"/>
              </a:rPr>
              <a:t>, then</a:t>
            </a:r>
            <a:endParaRPr lang="en-US" sz="2800"/>
          </a:p>
          <a:p>
            <a:r>
              <a:rPr lang="en-US" sz="2800" dirty="0">
                <a:ea typeface="+mn-lt"/>
                <a:cs typeface="+mn-lt"/>
              </a:rPr>
              <a:t>ρ(</a:t>
            </a:r>
            <a:r>
              <a:rPr lang="en-US" sz="2800" i="1" dirty="0">
                <a:ea typeface="+mn-lt"/>
                <a:cs typeface="+mn-lt"/>
              </a:rPr>
              <a:t>AB</a:t>
            </a:r>
            <a:r>
              <a:rPr lang="en-US" sz="2800" dirty="0">
                <a:ea typeface="+mn-lt"/>
                <a:cs typeface="+mn-lt"/>
              </a:rPr>
              <a:t>) ≥ ρ(</a:t>
            </a:r>
            <a:r>
              <a:rPr lang="en-US" sz="2800" i="1" dirty="0">
                <a:ea typeface="+mn-lt"/>
                <a:cs typeface="+mn-lt"/>
              </a:rPr>
              <a:t>A</a:t>
            </a:r>
            <a:r>
              <a:rPr lang="en-US" sz="2800" dirty="0">
                <a:ea typeface="+mn-lt"/>
                <a:cs typeface="+mn-lt"/>
              </a:rPr>
              <a:t>) + ρ(</a:t>
            </a:r>
            <a:r>
              <a:rPr lang="en-US" sz="2800" i="1" dirty="0">
                <a:ea typeface="+mn-lt"/>
                <a:cs typeface="+mn-lt"/>
              </a:rPr>
              <a:t>B</a:t>
            </a:r>
            <a:r>
              <a:rPr lang="en-US" sz="2800" dirty="0">
                <a:ea typeface="+mn-lt"/>
                <a:cs typeface="+mn-lt"/>
              </a:rPr>
              <a:t>) – </a:t>
            </a:r>
            <a:r>
              <a:rPr lang="en-US" sz="2800" i="1" dirty="0">
                <a:ea typeface="+mn-lt"/>
                <a:cs typeface="+mn-lt"/>
              </a:rPr>
              <a:t>n</a:t>
            </a:r>
            <a:endParaRPr lang="en-US" sz="2800"/>
          </a:p>
          <a:p>
            <a:r>
              <a:rPr lang="en-US" sz="2800" dirty="0">
                <a:ea typeface="+mn-lt"/>
                <a:cs typeface="+mn-lt"/>
              </a:rPr>
              <a:t>where ρ is the inner rank of a matrix. </a:t>
            </a:r>
            <a:endParaRPr lang="en-US" sz="2800"/>
          </a:p>
          <a:p>
            <a:endParaRPr lang="en-US" dirty="0"/>
          </a:p>
        </p:txBody>
      </p:sp>
    </p:spTree>
    <p:extLst>
      <p:ext uri="{BB962C8B-B14F-4D97-AF65-F5344CB8AC3E}">
        <p14:creationId xmlns:p14="http://schemas.microsoft.com/office/powerpoint/2010/main" val="2388007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6">
            <a:extLst>
              <a:ext uri="{FF2B5EF4-FFF2-40B4-BE49-F238E27FC236}">
                <a16:creationId xmlns:a16="http://schemas.microsoft.com/office/drawing/2014/main" id="{DA9A1ACB-4ECA-4EAE-AEAB-CE9C8C01EE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useBgFill="1">
        <p:nvSpPr>
          <p:cNvPr id="10" name="Rectangle 9">
            <a:extLst>
              <a:ext uri="{FF2B5EF4-FFF2-40B4-BE49-F238E27FC236}">
                <a16:creationId xmlns:a16="http://schemas.microsoft.com/office/drawing/2014/main" id="{5940F547-7206-4401-94FB-F8421915D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hemical formulae are written on paper">
            <a:extLst>
              <a:ext uri="{FF2B5EF4-FFF2-40B4-BE49-F238E27FC236}">
                <a16:creationId xmlns:a16="http://schemas.microsoft.com/office/drawing/2014/main" id="{3803C528-45C0-7B62-4E04-788F8E6A9195}"/>
              </a:ext>
            </a:extLst>
          </p:cNvPr>
          <p:cNvPicPr>
            <a:picLocks noChangeAspect="1"/>
          </p:cNvPicPr>
          <p:nvPr/>
        </p:nvPicPr>
        <p:blipFill rotWithShape="1">
          <a:blip r:embed="rId2">
            <a:alphaModFix amt="40000"/>
          </a:blip>
          <a:srcRect r="-2" b="-2"/>
          <a:stretch/>
        </p:blipFill>
        <p:spPr>
          <a:xfrm>
            <a:off x="20" y="10"/>
            <a:ext cx="12191980" cy="6857990"/>
          </a:xfrm>
          <a:prstGeom prst="rect">
            <a:avLst/>
          </a:prstGeom>
        </p:spPr>
      </p:pic>
      <p:sp>
        <p:nvSpPr>
          <p:cNvPr id="2" name="TextBox 1">
            <a:extLst>
              <a:ext uri="{FF2B5EF4-FFF2-40B4-BE49-F238E27FC236}">
                <a16:creationId xmlns:a16="http://schemas.microsoft.com/office/drawing/2014/main" id="{55F4AAB8-94C6-2658-8FC2-548B43595EE8}"/>
              </a:ext>
            </a:extLst>
          </p:cNvPr>
          <p:cNvSpPr txBox="1"/>
          <p:nvPr/>
        </p:nvSpPr>
        <p:spPr>
          <a:xfrm>
            <a:off x="818712" y="2222287"/>
            <a:ext cx="10554574" cy="3636511"/>
          </a:xfrm>
          <a:prstGeom prst="rect">
            <a:avLst/>
          </a:prstGeom>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ct val="20000"/>
              </a:spcBef>
              <a:spcAft>
                <a:spcPts val="600"/>
              </a:spcAft>
              <a:buClr>
                <a:schemeClr val="accent1"/>
              </a:buClr>
              <a:buFont typeface="Wingdings 2" charset="2"/>
              <a:buChar char=""/>
            </a:pPr>
            <a:r>
              <a:rPr lang="en-US" sz="3600" dirty="0"/>
              <a:t>The inner rank of an </a:t>
            </a:r>
            <a:r>
              <a:rPr lang="en-US" sz="3600" i="1" dirty="0"/>
              <a:t>m</a:t>
            </a:r>
            <a:r>
              <a:rPr lang="en-US" sz="3600" dirty="0"/>
              <a:t> by </a:t>
            </a:r>
            <a:r>
              <a:rPr lang="en-US" sz="3600" i="1" dirty="0"/>
              <a:t>n</a:t>
            </a:r>
            <a:r>
              <a:rPr lang="en-US" sz="3600" dirty="0"/>
              <a:t> matrix is the smallest integer </a:t>
            </a:r>
            <a:r>
              <a:rPr lang="en-US" sz="3600" i="1" dirty="0"/>
              <a:t>r</a:t>
            </a:r>
            <a:r>
              <a:rPr lang="en-US" sz="3600" dirty="0"/>
              <a:t> such that the matrix is a product of an </a:t>
            </a:r>
            <a:r>
              <a:rPr lang="en-US" sz="3600" i="1" dirty="0"/>
              <a:t>m</a:t>
            </a:r>
            <a:r>
              <a:rPr lang="en-US" sz="3600" dirty="0"/>
              <a:t> by </a:t>
            </a:r>
            <a:r>
              <a:rPr lang="en-US" sz="3600" i="1" dirty="0"/>
              <a:t>r</a:t>
            </a:r>
            <a:r>
              <a:rPr lang="en-US" sz="3600" dirty="0"/>
              <a:t> matrix and an </a:t>
            </a:r>
            <a:r>
              <a:rPr lang="en-US" sz="3600" i="1" dirty="0"/>
              <a:t>r</a:t>
            </a:r>
            <a:r>
              <a:rPr lang="en-US" sz="3600" dirty="0"/>
              <a:t> by </a:t>
            </a:r>
            <a:r>
              <a:rPr lang="en-US" sz="3600" i="1" dirty="0"/>
              <a:t>n</a:t>
            </a:r>
            <a:r>
              <a:rPr lang="en-US" sz="3600" dirty="0"/>
              <a:t> matrix.</a:t>
            </a:r>
          </a:p>
          <a:p>
            <a:pPr>
              <a:spcBef>
                <a:spcPct val="20000"/>
              </a:spcBef>
              <a:spcAft>
                <a:spcPts val="600"/>
              </a:spcAft>
              <a:buClr>
                <a:schemeClr val="accent1"/>
              </a:buClr>
              <a:buFont typeface="Wingdings 2" charset="2"/>
              <a:buChar char=""/>
            </a:pPr>
            <a:r>
              <a:rPr lang="en-US" sz="3600" dirty="0">
                <a:hlinkClick r:id="rId3"/>
              </a:rPr>
              <a:t>Sylvester (1884)</a:t>
            </a:r>
            <a:r>
              <a:rPr lang="en-US" sz="3600" dirty="0"/>
              <a:t> showed that </a:t>
            </a:r>
            <a:r>
              <a:rPr lang="en-US" sz="3600" dirty="0">
                <a:hlinkClick r:id="rId4"/>
              </a:rPr>
              <a:t>fields</a:t>
            </a:r>
            <a:r>
              <a:rPr lang="en-US" sz="3600" dirty="0"/>
              <a:t> satisfy Sylvester's law of nullity and are therefore Sylvester domains.</a:t>
            </a:r>
          </a:p>
          <a:p>
            <a:pPr>
              <a:spcBef>
                <a:spcPct val="20000"/>
              </a:spcBef>
              <a:spcAft>
                <a:spcPts val="600"/>
              </a:spcAft>
              <a:buClr>
                <a:schemeClr val="accent1"/>
              </a:buClr>
              <a:buFont typeface="Wingdings 2" charset="2"/>
              <a:buChar char=""/>
            </a:pPr>
            <a:endParaRPr lang="en-US"/>
          </a:p>
        </p:txBody>
      </p:sp>
    </p:spTree>
    <p:extLst>
      <p:ext uri="{BB962C8B-B14F-4D97-AF65-F5344CB8AC3E}">
        <p14:creationId xmlns:p14="http://schemas.microsoft.com/office/powerpoint/2010/main" val="2906458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6F0A1-1F85-0F2D-60A8-0AF5723B4CA6}"/>
              </a:ext>
            </a:extLst>
          </p:cNvPr>
          <p:cNvSpPr>
            <a:spLocks noGrp="1"/>
          </p:cNvSpPr>
          <p:nvPr>
            <p:ph type="title"/>
          </p:nvPr>
        </p:nvSpPr>
        <p:spPr/>
        <p:txBody>
          <a:bodyPr/>
          <a:lstStyle/>
          <a:p>
            <a:r>
              <a:rPr lang="en-US" dirty="0"/>
              <a:t>NON HOMOGENEOUS LINEAR EQUATIONS</a:t>
            </a:r>
          </a:p>
        </p:txBody>
      </p:sp>
      <p:sp>
        <p:nvSpPr>
          <p:cNvPr id="3" name="Content Placeholder 2">
            <a:extLst>
              <a:ext uri="{FF2B5EF4-FFF2-40B4-BE49-F238E27FC236}">
                <a16:creationId xmlns:a16="http://schemas.microsoft.com/office/drawing/2014/main" id="{7F84B9C1-A303-3B48-6593-42E79AAA0F7A}"/>
              </a:ext>
            </a:extLst>
          </p:cNvPr>
          <p:cNvSpPr>
            <a:spLocks noGrp="1"/>
          </p:cNvSpPr>
          <p:nvPr>
            <p:ph idx="1"/>
          </p:nvPr>
        </p:nvSpPr>
        <p:spPr/>
        <p:txBody>
          <a:bodyPr/>
          <a:lstStyle/>
          <a:p>
            <a:r>
              <a:rPr lang="en-US" sz="2800" dirty="0">
                <a:ea typeface="+mn-lt"/>
                <a:cs typeface="+mn-lt"/>
              </a:rPr>
              <a:t>A non-homogeneous system of linear equations is</a:t>
            </a:r>
            <a:r>
              <a:rPr lang="en-US" sz="2800" b="1" dirty="0">
                <a:ea typeface="+mn-lt"/>
                <a:cs typeface="+mn-lt"/>
              </a:rPr>
              <a:t> any system where at least one linear equation is non-homogenous</a:t>
            </a:r>
            <a:r>
              <a:rPr lang="en-US" sz="2800" dirty="0">
                <a:ea typeface="+mn-lt"/>
                <a:cs typeface="+mn-lt"/>
              </a:rPr>
              <a:t> –This corresponds to the question of any linear combination of vectors equaling a non-zero target vector • If any one entry of the target vector is not zero, the corresponding system of linear equations is a non-homogenous system</a:t>
            </a:r>
            <a:endParaRPr lang="en-US" sz="2800"/>
          </a:p>
        </p:txBody>
      </p:sp>
    </p:spTree>
    <p:extLst>
      <p:ext uri="{BB962C8B-B14F-4D97-AF65-F5344CB8AC3E}">
        <p14:creationId xmlns:p14="http://schemas.microsoft.com/office/powerpoint/2010/main" val="3418855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6AC92F-C690-947D-8487-A396C109B4AE}"/>
              </a:ext>
            </a:extLst>
          </p:cNvPr>
          <p:cNvSpPr txBox="1"/>
          <p:nvPr/>
        </p:nvSpPr>
        <p:spPr>
          <a:xfrm>
            <a:off x="267419" y="281797"/>
            <a:ext cx="720018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
        <p:nvSpPr>
          <p:cNvPr id="4" name="TextBox 3">
            <a:extLst>
              <a:ext uri="{FF2B5EF4-FFF2-40B4-BE49-F238E27FC236}">
                <a16:creationId xmlns:a16="http://schemas.microsoft.com/office/drawing/2014/main" id="{7711093F-E095-DF9D-9F0F-781EE67C0EC9}"/>
              </a:ext>
            </a:extLst>
          </p:cNvPr>
          <p:cNvSpPr txBox="1"/>
          <p:nvPr/>
        </p:nvSpPr>
        <p:spPr>
          <a:xfrm>
            <a:off x="755351" y="899125"/>
            <a:ext cx="685512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pic>
        <p:nvPicPr>
          <p:cNvPr id="5" name="Picture 5" descr="Text&#10;&#10;Description automatically generated">
            <a:extLst>
              <a:ext uri="{FF2B5EF4-FFF2-40B4-BE49-F238E27FC236}">
                <a16:creationId xmlns:a16="http://schemas.microsoft.com/office/drawing/2014/main" id="{2F4D3D00-C7D1-0817-181A-8953A8ABFF6B}"/>
              </a:ext>
            </a:extLst>
          </p:cNvPr>
          <p:cNvPicPr>
            <a:picLocks noChangeAspect="1"/>
          </p:cNvPicPr>
          <p:nvPr/>
        </p:nvPicPr>
        <p:blipFill>
          <a:blip r:embed="rId2"/>
          <a:stretch>
            <a:fillRect/>
          </a:stretch>
        </p:blipFill>
        <p:spPr>
          <a:xfrm>
            <a:off x="2792354" y="1191524"/>
            <a:ext cx="6578539" cy="4460575"/>
          </a:xfrm>
          <a:prstGeom prst="rect">
            <a:avLst/>
          </a:prstGeom>
        </p:spPr>
      </p:pic>
    </p:spTree>
    <p:extLst>
      <p:ext uri="{BB962C8B-B14F-4D97-AF65-F5344CB8AC3E}">
        <p14:creationId xmlns:p14="http://schemas.microsoft.com/office/powerpoint/2010/main" val="22466278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Quotable</Template>
  <TotalTime>0</TotalTime>
  <Words>0</Words>
  <Application>Microsoft Office PowerPoint</Application>
  <PresentationFormat>Widescreen</PresentationFormat>
  <Paragraphs>0</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Quotable</vt:lpstr>
      <vt:lpstr>LINAR EQUATIONS</vt:lpstr>
      <vt:lpstr>HOMOGENEOUS LINEAR EQUATIONS</vt:lpstr>
      <vt:lpstr>PowerPoint Presentation</vt:lpstr>
      <vt:lpstr>PowerPoint Presentation</vt:lpstr>
      <vt:lpstr>NULL SPACE AND NULLITY OF A MATRIX</vt:lpstr>
      <vt:lpstr>PowerPoint Presentation</vt:lpstr>
      <vt:lpstr>PowerPoint Presentation</vt:lpstr>
      <vt:lpstr>PowerPoint Presentation</vt:lpstr>
      <vt:lpstr>SYLVESTER'S LAW OF NULLITY</vt:lpstr>
      <vt:lpstr>PowerPoint Presentation</vt:lpstr>
      <vt:lpstr>NON HOMOGENEOUS LINEAR EQUATIONS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lastModifiedBy>
  <cp:revision>79</cp:revision>
  <dcterms:created xsi:type="dcterms:W3CDTF">2014-08-26T23:49:58Z</dcterms:created>
  <dcterms:modified xsi:type="dcterms:W3CDTF">2022-06-12T09:48:24Z</dcterms:modified>
</cp:coreProperties>
</file>